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eebo Black" charset="1" panose="00000A00000000000000"/>
      <p:regular r:id="rId15"/>
    </p:embeddedFont>
    <p:embeddedFont>
      <p:font typeface="Assistant Regular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8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7676" y="-2244933"/>
            <a:ext cx="11747274" cy="5668060"/>
          </a:xfrm>
          <a:custGeom>
            <a:avLst/>
            <a:gdLst/>
            <a:ahLst/>
            <a:cxnLst/>
            <a:rect r="r" b="b" t="t" l="l"/>
            <a:pathLst>
              <a:path h="5668060" w="11747274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0059598" y="6176464"/>
            <a:ext cx="11992069" cy="5786173"/>
          </a:xfrm>
          <a:custGeom>
            <a:avLst/>
            <a:gdLst/>
            <a:ahLst/>
            <a:cxnLst/>
            <a:rect r="r" b="b" t="t" l="l"/>
            <a:pathLst>
              <a:path h="5786173" w="11992069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28936" y="3559719"/>
            <a:ext cx="11484305" cy="1860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13999" spc="279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ECOTRACK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0961" y="9315450"/>
            <a:ext cx="4089999" cy="39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TEAM : INFERNO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54539" y="1028700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78351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06919" y="164683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26188" y="5149257"/>
            <a:ext cx="16910447" cy="39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999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A Tech-driven solution to address the dual threat of paper cups-Environmental Problems and Health Risks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72581">
            <a:off x="-947269" y="5620650"/>
            <a:ext cx="5580921" cy="6536950"/>
          </a:xfrm>
          <a:custGeom>
            <a:avLst/>
            <a:gdLst/>
            <a:ahLst/>
            <a:cxnLst/>
            <a:rect r="r" b="b" t="t" l="l"/>
            <a:pathLst>
              <a:path h="6536950" w="5580921">
                <a:moveTo>
                  <a:pt x="0" y="0"/>
                </a:moveTo>
                <a:lnTo>
                  <a:pt x="5580921" y="0"/>
                </a:lnTo>
                <a:lnTo>
                  <a:pt x="5580921" y="6536951"/>
                </a:lnTo>
                <a:lnTo>
                  <a:pt x="0" y="6536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77029" y="6577157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15029" y="1104900"/>
            <a:ext cx="7812392" cy="254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MEET OUR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30846" y="4457700"/>
            <a:ext cx="9263249" cy="1955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33"/>
              </a:lnSpc>
            </a:pPr>
            <a:r>
              <a:rPr lang="en-US" sz="4277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SANDRA VIJUMON</a:t>
            </a:r>
          </a:p>
          <a:p>
            <a:pPr algn="just">
              <a:lnSpc>
                <a:spcPts val="5133"/>
              </a:lnSpc>
            </a:pPr>
            <a:r>
              <a:rPr lang="en-US" sz="4277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SONA SABU</a:t>
            </a:r>
          </a:p>
          <a:p>
            <a:pPr algn="just">
              <a:lnSpc>
                <a:spcPts val="5133"/>
              </a:lnSpc>
            </a:pPr>
            <a:r>
              <a:rPr lang="en-US" sz="4277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ASHNA D SILVIA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126705">
            <a:off x="1506962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3387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549380" y="-1258572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84568" y="8710477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15934" y="1104900"/>
            <a:ext cx="6943366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Problem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836337">
            <a:off x="-1669228" y="-8139053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03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1257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3543823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61742" y="-3019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47221" y="4687459"/>
            <a:ext cx="1193742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7"/>
              </a:lnSpc>
              <a:spcBef>
                <a:spcPct val="0"/>
              </a:spcBef>
            </a:pPr>
            <a:r>
              <a:rPr lang="en-US" sz="3272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A Tech-driven solution to address the dual threat of paper cups-Environmental Problems and Health Risks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46408" cy="10287000"/>
          </a:xfrm>
          <a:custGeom>
            <a:avLst/>
            <a:gdLst/>
            <a:ahLst/>
            <a:cxnLst/>
            <a:rect r="r" b="b" t="t" l="l"/>
            <a:pathLst>
              <a:path h="10287000" w="6846408">
                <a:moveTo>
                  <a:pt x="0" y="0"/>
                </a:moveTo>
                <a:lnTo>
                  <a:pt x="6846408" y="0"/>
                </a:lnTo>
                <a:lnTo>
                  <a:pt x="68464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60" t="0" r="-627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26705">
            <a:off x="15050574" y="-59646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14827" y="1058608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16949" y="1104900"/>
            <a:ext cx="7000537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Solution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340890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47452" y="2886471"/>
            <a:ext cx="10481992" cy="552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5"/>
              </a:lnSpc>
            </a:pPr>
            <a:r>
              <a:rPr lang="en-US" sz="3377" spc="266" u="sng">
                <a:solidFill>
                  <a:srgbClr val="8D0A75">
                    <a:alpha val="88627"/>
                  </a:srgbClr>
                </a:solidFill>
                <a:latin typeface="Heebo Black"/>
                <a:ea typeface="Heebo Black"/>
                <a:cs typeface="Heebo Black"/>
                <a:sym typeface="Heebo Black"/>
              </a:rPr>
              <a:t>EcoTrack</a:t>
            </a:r>
            <a:r>
              <a:rPr lang="en-US" sz="3377" spc="266">
                <a:solidFill>
                  <a:srgbClr val="8D0A75">
                    <a:alpha val="88627"/>
                  </a:srgbClr>
                </a:solidFill>
                <a:latin typeface="Heebo Black"/>
                <a:ea typeface="Heebo Black"/>
                <a:cs typeface="Heebo Black"/>
                <a:sym typeface="Heebo Black"/>
              </a:rPr>
              <a:t> - a web application, which aims to track and reduce the environmental and health impacts of disposable paper cup usage around the College campus. The application provides a platform for users to monitor their individual and collective contributions in saving cups, reducing CO2 emissions, and preventing microplastic pollution.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626710" y="-1324962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356533" y="1181676"/>
            <a:ext cx="3909000" cy="7923648"/>
            <a:chOff x="0" y="0"/>
            <a:chExt cx="93980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5"/>
              <a:stretch>
                <a:fillRect l="-57663" t="0" r="-5766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6"/>
              <a:stretch>
                <a:fillRect l="-42" t="0" r="-4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287353" y="5378314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4834" y="92583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15029" y="1104900"/>
            <a:ext cx="6628971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USERS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8522" y="3176626"/>
            <a:ext cx="9610744" cy="2156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055" indent="-383527" lvl="1">
              <a:lnSpc>
                <a:spcPts val="4263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Admin</a:t>
            </a:r>
          </a:p>
          <a:p>
            <a:pPr algn="l" marL="767055" indent="-383527" lvl="1">
              <a:lnSpc>
                <a:spcPts val="4263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Teachers</a:t>
            </a:r>
          </a:p>
          <a:p>
            <a:pPr algn="l" marL="767055" indent="-383527" lvl="1">
              <a:lnSpc>
                <a:spcPts val="4263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Students </a:t>
            </a:r>
          </a:p>
          <a:p>
            <a:pPr algn="l" marL="767055" indent="-383527" lvl="1">
              <a:lnSpc>
                <a:spcPts val="4263"/>
              </a:lnSpc>
              <a:buFont typeface="Arial"/>
              <a:buChar char="•"/>
            </a:pPr>
            <a:r>
              <a:rPr lang="en-US" sz="3552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Non teaching staffs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626710" y="-1324962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6" y="0"/>
                </a:lnTo>
                <a:lnTo>
                  <a:pt x="5459646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356533" y="1181676"/>
            <a:ext cx="3909000" cy="7923648"/>
            <a:chOff x="0" y="0"/>
            <a:chExt cx="9398000" cy="190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01955" y="301498"/>
              <a:ext cx="8566912" cy="18446877"/>
            </a:xfrm>
            <a:custGeom>
              <a:avLst/>
              <a:gdLst/>
              <a:ahLst/>
              <a:cxnLst/>
              <a:rect r="r" b="b" t="t" l="l"/>
              <a:pathLst>
                <a:path h="18446877" w="8566912">
                  <a:moveTo>
                    <a:pt x="7456551" y="18446877"/>
                  </a:moveTo>
                  <a:lnTo>
                    <a:pt x="1125220" y="18446877"/>
                  </a:lnTo>
                  <a:cubicBezTo>
                    <a:pt x="503809" y="18446877"/>
                    <a:pt x="0" y="17943067"/>
                    <a:pt x="0" y="17321657"/>
                  </a:cubicBezTo>
                  <a:lnTo>
                    <a:pt x="0" y="1085342"/>
                  </a:lnTo>
                  <a:cubicBezTo>
                    <a:pt x="0" y="485902"/>
                    <a:pt x="485902" y="0"/>
                    <a:pt x="1085342" y="0"/>
                  </a:cubicBezTo>
                  <a:lnTo>
                    <a:pt x="7504811" y="0"/>
                  </a:lnTo>
                  <a:cubicBezTo>
                    <a:pt x="8091424" y="0"/>
                    <a:pt x="8566912" y="475488"/>
                    <a:pt x="8566912" y="1062101"/>
                  </a:cubicBezTo>
                  <a:lnTo>
                    <a:pt x="8566912" y="17336515"/>
                  </a:lnTo>
                  <a:cubicBezTo>
                    <a:pt x="8566912" y="17949672"/>
                    <a:pt x="8069707" y="18446877"/>
                    <a:pt x="7456551" y="18446877"/>
                  </a:cubicBezTo>
                  <a:close/>
                </a:path>
              </a:pathLst>
            </a:custGeom>
            <a:blipFill>
              <a:blip r:embed="rId5"/>
              <a:stretch>
                <a:fillRect l="-57663" t="0" r="-5766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98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398000">
                  <a:moveTo>
                    <a:pt x="93980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398000" y="0"/>
                  </a:lnTo>
                  <a:lnTo>
                    <a:pt x="9398000" y="19050000"/>
                  </a:lnTo>
                  <a:close/>
                </a:path>
              </a:pathLst>
            </a:custGeom>
            <a:blipFill>
              <a:blip r:embed="rId6"/>
              <a:stretch>
                <a:fillRect l="-42" t="0" r="-42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287353" y="5378314"/>
            <a:ext cx="5459645" cy="6320863"/>
          </a:xfrm>
          <a:custGeom>
            <a:avLst/>
            <a:gdLst/>
            <a:ahLst/>
            <a:cxnLst/>
            <a:rect r="r" b="b" t="t" l="l"/>
            <a:pathLst>
              <a:path h="6320863" w="5459645">
                <a:moveTo>
                  <a:pt x="0" y="0"/>
                </a:moveTo>
                <a:lnTo>
                  <a:pt x="5459645" y="0"/>
                </a:lnTo>
                <a:lnTo>
                  <a:pt x="5459645" y="6320863"/>
                </a:lnTo>
                <a:lnTo>
                  <a:pt x="0" y="6320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24834" y="92583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15029" y="1104900"/>
            <a:ext cx="6628971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MODULES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15029" y="3781425"/>
            <a:ext cx="9564874" cy="32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394" indent="-381697" lvl="1">
              <a:lnSpc>
                <a:spcPts val="4243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Admin Module</a:t>
            </a:r>
          </a:p>
          <a:p>
            <a:pPr algn="l" marL="763394" indent="-381697" lvl="1">
              <a:lnSpc>
                <a:spcPts val="4243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User Registration and Login Module</a:t>
            </a:r>
          </a:p>
          <a:p>
            <a:pPr algn="l" marL="763394" indent="-381697" lvl="1">
              <a:lnSpc>
                <a:spcPts val="4243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Paper Cup Tracking Module</a:t>
            </a:r>
          </a:p>
          <a:p>
            <a:pPr algn="l" marL="763394" indent="-381697" lvl="1">
              <a:lnSpc>
                <a:spcPts val="4243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Impact Calculation</a:t>
            </a:r>
          </a:p>
          <a:p>
            <a:pPr algn="l" marL="763394" indent="-381697" lvl="1">
              <a:lnSpc>
                <a:spcPts val="4243"/>
              </a:lnSpc>
              <a:buFont typeface="Arial"/>
              <a:buChar char="•"/>
            </a:pPr>
            <a:r>
              <a:rPr lang="en-US" sz="3535">
                <a:solidFill>
                  <a:srgbClr val="FFFFFF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 Awarness Module</a:t>
            </a:r>
          </a:p>
          <a:p>
            <a:pPr algn="l">
              <a:lnSpc>
                <a:spcPts val="424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04691" y="1104900"/>
            <a:ext cx="8554609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Key features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126705">
            <a:off x="129755" y="-335111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8" y="0"/>
                </a:lnTo>
                <a:lnTo>
                  <a:pt x="3288318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71463" y="1379990"/>
            <a:ext cx="811996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61257" y="8022038"/>
            <a:ext cx="1304761" cy="1236262"/>
          </a:xfrm>
          <a:custGeom>
            <a:avLst/>
            <a:gdLst/>
            <a:ahLst/>
            <a:cxnLst/>
            <a:rect r="r" b="b" t="t" l="l"/>
            <a:pathLst>
              <a:path h="1236262" w="1304761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06125" y="6352898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20768" y="-574486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250484" y="5468359"/>
            <a:ext cx="3511625" cy="3171810"/>
            <a:chOff x="0" y="0"/>
            <a:chExt cx="4682166" cy="42290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003681"/>
              <a:ext cx="4682166" cy="12253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Track personal sustainability efforts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851373"/>
              <a:ext cx="4682166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4682166" cy="1348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98854" y="4539016"/>
            <a:ext cx="3511625" cy="3627763"/>
            <a:chOff x="0" y="0"/>
            <a:chExt cx="4682166" cy="48370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3003681"/>
              <a:ext cx="4682166" cy="1833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Monitor individual challenges and participation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851373"/>
              <a:ext cx="4682166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6675"/>
              <a:ext cx="4682166" cy="1348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747223" y="2873666"/>
            <a:ext cx="3511625" cy="4539668"/>
            <a:chOff x="0" y="0"/>
            <a:chExt cx="4682166" cy="605289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003681"/>
              <a:ext cx="4682166" cy="3049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33123B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Promote reusable cups and bottles made of safe, non-toxic materials (BPA-free, phthalate-free).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851373"/>
              <a:ext cx="4682166" cy="715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33123B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Feature 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6675"/>
              <a:ext cx="4682166" cy="1348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00"/>
                </a:lnSpc>
              </a:pPr>
              <a:r>
                <a:rPr lang="en-US" sz="7000" b="true">
                  <a:solidFill>
                    <a:srgbClr val="8D0A75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09566">
            <a:off x="-4133575" y="-10214137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8568" y="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439662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72277" y="1865740"/>
            <a:ext cx="14125106" cy="129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true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TECHNOLOGIES USED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2042" y="4010522"/>
            <a:ext cx="18641505" cy="181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1"/>
              </a:lnSpc>
            </a:pPr>
            <a:r>
              <a:rPr lang="en-US" sz="3959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FRONTEND : REACT,BOOTSTRAP</a:t>
            </a:r>
          </a:p>
          <a:p>
            <a:pPr algn="l">
              <a:lnSpc>
                <a:spcPts val="4751"/>
              </a:lnSpc>
            </a:pPr>
            <a:r>
              <a:rPr lang="en-US" sz="3959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BACKEND : NODE.JS,EXPRESS.JS</a:t>
            </a:r>
          </a:p>
          <a:p>
            <a:pPr algn="l">
              <a:lnSpc>
                <a:spcPts val="4751"/>
              </a:lnSpc>
            </a:pPr>
            <a:r>
              <a:rPr lang="en-US" sz="3959">
                <a:solidFill>
                  <a:srgbClr val="33123B"/>
                </a:solidFill>
                <a:latin typeface="Assistant Regular"/>
                <a:ea typeface="Assistant Regular"/>
                <a:cs typeface="Assistant Regular"/>
                <a:sym typeface="Assistant Regular"/>
              </a:rPr>
              <a:t>DATABASE : MONGODB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76325"/>
            <a:ext cx="1025423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08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174264" y="8050128"/>
            <a:ext cx="1769937" cy="1533169"/>
            <a:chOff x="0" y="0"/>
            <a:chExt cx="5791200" cy="5016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9210" y="2374900"/>
              <a:ext cx="5746750" cy="2523490"/>
            </a:xfrm>
            <a:custGeom>
              <a:avLst/>
              <a:gdLst/>
              <a:ahLst/>
              <a:cxnLst/>
              <a:rect r="r" b="b" t="t" l="l"/>
              <a:pathLst>
                <a:path h="2523490" w="5746750">
                  <a:moveTo>
                    <a:pt x="190500" y="152400"/>
                  </a:moveTo>
                  <a:cubicBezTo>
                    <a:pt x="190500" y="152400"/>
                    <a:pt x="2416810" y="0"/>
                    <a:pt x="2432050" y="2393950"/>
                  </a:cubicBezTo>
                  <a:cubicBezTo>
                    <a:pt x="36830" y="2378710"/>
                    <a:pt x="190500" y="152400"/>
                    <a:pt x="190500" y="152400"/>
                  </a:cubicBezTo>
                  <a:close/>
                  <a:moveTo>
                    <a:pt x="2561590" y="2523490"/>
                  </a:moveTo>
                  <a:lnTo>
                    <a:pt x="2430780" y="2522220"/>
                  </a:lnTo>
                  <a:cubicBezTo>
                    <a:pt x="1658620" y="2517140"/>
                    <a:pt x="1057910" y="2289810"/>
                    <a:pt x="645160" y="1845310"/>
                  </a:cubicBezTo>
                  <a:cubicBezTo>
                    <a:pt x="0" y="1149350"/>
                    <a:pt x="58420" y="184150"/>
                    <a:pt x="60960" y="143510"/>
                  </a:cubicBezTo>
                  <a:lnTo>
                    <a:pt x="68580" y="31750"/>
                  </a:lnTo>
                  <a:lnTo>
                    <a:pt x="181610" y="24130"/>
                  </a:lnTo>
                  <a:cubicBezTo>
                    <a:pt x="181610" y="24130"/>
                    <a:pt x="213360" y="21590"/>
                    <a:pt x="269240" y="21590"/>
                  </a:cubicBezTo>
                  <a:cubicBezTo>
                    <a:pt x="648970" y="21590"/>
                    <a:pt x="2546350" y="135890"/>
                    <a:pt x="2561590" y="2393950"/>
                  </a:cubicBezTo>
                  <a:lnTo>
                    <a:pt x="2561590" y="2523490"/>
                  </a:lnTo>
                  <a:close/>
                  <a:moveTo>
                    <a:pt x="318770" y="280670"/>
                  </a:moveTo>
                  <a:cubicBezTo>
                    <a:pt x="326390" y="544830"/>
                    <a:pt x="391160" y="1193800"/>
                    <a:pt x="836930" y="1672590"/>
                  </a:cubicBezTo>
                  <a:cubicBezTo>
                    <a:pt x="1174750" y="2035810"/>
                    <a:pt x="1666240" y="2233930"/>
                    <a:pt x="2298700" y="2261870"/>
                  </a:cubicBezTo>
                  <a:cubicBezTo>
                    <a:pt x="2221230" y="486410"/>
                    <a:pt x="829310" y="290830"/>
                    <a:pt x="318770" y="280670"/>
                  </a:cubicBezTo>
                  <a:close/>
                  <a:moveTo>
                    <a:pt x="3314700" y="2393950"/>
                  </a:moveTo>
                  <a:cubicBezTo>
                    <a:pt x="3329940" y="0"/>
                    <a:pt x="5556250" y="152400"/>
                    <a:pt x="5556250" y="152400"/>
                  </a:cubicBezTo>
                  <a:cubicBezTo>
                    <a:pt x="5556250" y="152400"/>
                    <a:pt x="5708650" y="2378710"/>
                    <a:pt x="3314700" y="2393950"/>
                  </a:cubicBezTo>
                  <a:close/>
                  <a:moveTo>
                    <a:pt x="3185160" y="2392680"/>
                  </a:moveTo>
                  <a:cubicBezTo>
                    <a:pt x="3199130" y="134620"/>
                    <a:pt x="5096510" y="20320"/>
                    <a:pt x="5477510" y="20320"/>
                  </a:cubicBezTo>
                  <a:cubicBezTo>
                    <a:pt x="5533390" y="20320"/>
                    <a:pt x="5565140" y="22860"/>
                    <a:pt x="5565140" y="22860"/>
                  </a:cubicBezTo>
                  <a:lnTo>
                    <a:pt x="5678170" y="30480"/>
                  </a:lnTo>
                  <a:lnTo>
                    <a:pt x="5685790" y="142240"/>
                  </a:lnTo>
                  <a:cubicBezTo>
                    <a:pt x="5688330" y="182880"/>
                    <a:pt x="5746749" y="1149350"/>
                    <a:pt x="5101590" y="1844040"/>
                  </a:cubicBezTo>
                  <a:cubicBezTo>
                    <a:pt x="4688840" y="2288540"/>
                    <a:pt x="4088129" y="2515870"/>
                    <a:pt x="3315970" y="2520950"/>
                  </a:cubicBezTo>
                  <a:lnTo>
                    <a:pt x="3185159" y="2522220"/>
                  </a:lnTo>
                  <a:lnTo>
                    <a:pt x="3185159" y="2392680"/>
                  </a:lnTo>
                  <a:close/>
                  <a:moveTo>
                    <a:pt x="3446780" y="2260600"/>
                  </a:moveTo>
                  <a:cubicBezTo>
                    <a:pt x="4079240" y="2232660"/>
                    <a:pt x="4570730" y="2034540"/>
                    <a:pt x="4908550" y="1671320"/>
                  </a:cubicBezTo>
                  <a:cubicBezTo>
                    <a:pt x="5354320" y="1192530"/>
                    <a:pt x="5419090" y="543560"/>
                    <a:pt x="5426710" y="279400"/>
                  </a:cubicBezTo>
                  <a:cubicBezTo>
                    <a:pt x="4916170" y="290830"/>
                    <a:pt x="3524250" y="486410"/>
                    <a:pt x="3446780" y="22606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188720" y="0"/>
              <a:ext cx="3362960" cy="3525520"/>
            </a:xfrm>
            <a:custGeom>
              <a:avLst/>
              <a:gdLst/>
              <a:ahLst/>
              <a:cxnLst/>
              <a:rect r="r" b="b" t="t" l="l"/>
              <a:pathLst>
                <a:path h="3525520" w="3362960">
                  <a:moveTo>
                    <a:pt x="1681480" y="171450"/>
                  </a:moveTo>
                  <a:cubicBezTo>
                    <a:pt x="1681480" y="171450"/>
                    <a:pt x="3362960" y="1637030"/>
                    <a:pt x="1681480" y="3341370"/>
                  </a:cubicBezTo>
                  <a:cubicBezTo>
                    <a:pt x="0" y="1638300"/>
                    <a:pt x="1681480" y="171450"/>
                    <a:pt x="1681480" y="171450"/>
                  </a:cubicBezTo>
                  <a:close/>
                  <a:moveTo>
                    <a:pt x="1681480" y="3525520"/>
                  </a:moveTo>
                  <a:lnTo>
                    <a:pt x="1590040" y="3432810"/>
                  </a:lnTo>
                  <a:cubicBezTo>
                    <a:pt x="1047750" y="2882900"/>
                    <a:pt x="783590" y="2297430"/>
                    <a:pt x="806450" y="1691640"/>
                  </a:cubicBezTo>
                  <a:cubicBezTo>
                    <a:pt x="842010" y="742950"/>
                    <a:pt x="1565910" y="101600"/>
                    <a:pt x="1596390" y="74930"/>
                  </a:cubicBezTo>
                  <a:lnTo>
                    <a:pt x="1681480" y="0"/>
                  </a:lnTo>
                  <a:lnTo>
                    <a:pt x="1766570" y="73660"/>
                  </a:lnTo>
                  <a:cubicBezTo>
                    <a:pt x="1797050" y="100330"/>
                    <a:pt x="2522220" y="742950"/>
                    <a:pt x="2556510" y="1690370"/>
                  </a:cubicBezTo>
                  <a:cubicBezTo>
                    <a:pt x="2579370" y="2296160"/>
                    <a:pt x="2315210" y="2881630"/>
                    <a:pt x="1772920" y="3431540"/>
                  </a:cubicBezTo>
                  <a:lnTo>
                    <a:pt x="1681480" y="3525520"/>
                  </a:lnTo>
                  <a:close/>
                  <a:moveTo>
                    <a:pt x="1681480" y="353060"/>
                  </a:moveTo>
                  <a:cubicBezTo>
                    <a:pt x="1499870" y="544830"/>
                    <a:pt x="1088390" y="1050290"/>
                    <a:pt x="1064260" y="1703070"/>
                  </a:cubicBezTo>
                  <a:cubicBezTo>
                    <a:pt x="1046480" y="2199640"/>
                    <a:pt x="1253490" y="2687320"/>
                    <a:pt x="1681480" y="3153410"/>
                  </a:cubicBezTo>
                  <a:cubicBezTo>
                    <a:pt x="2109470" y="2687320"/>
                    <a:pt x="2316480" y="2199640"/>
                    <a:pt x="2298700" y="1703070"/>
                  </a:cubicBezTo>
                  <a:cubicBezTo>
                    <a:pt x="2275840" y="1050290"/>
                    <a:pt x="1864360" y="544830"/>
                    <a:pt x="1681480" y="3530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7045804">
            <a:off x="10024410" y="5593643"/>
            <a:ext cx="12375396" cy="14495339"/>
          </a:xfrm>
          <a:custGeom>
            <a:avLst/>
            <a:gdLst/>
            <a:ahLst/>
            <a:cxnLst/>
            <a:rect r="r" b="b" t="t" l="l"/>
            <a:pathLst>
              <a:path h="14495339" w="12375396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12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6888" y="1028700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02383" y="4826945"/>
            <a:ext cx="12856917" cy="243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77"/>
              </a:lnSpc>
            </a:pPr>
            <a:r>
              <a:rPr lang="en-US" sz="1707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897249" y="8231611"/>
            <a:ext cx="2459432" cy="2287272"/>
          </a:xfrm>
          <a:custGeom>
            <a:avLst/>
            <a:gdLst/>
            <a:ahLst/>
            <a:cxnLst/>
            <a:rect r="r" b="b" t="t" l="l"/>
            <a:pathLst>
              <a:path h="2287272" w="245943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109722">
            <a:off x="-1332064" y="4856878"/>
            <a:ext cx="6576793" cy="7614232"/>
          </a:xfrm>
          <a:custGeom>
            <a:avLst/>
            <a:gdLst/>
            <a:ahLst/>
            <a:cxnLst/>
            <a:rect r="r" b="b" t="t" l="l"/>
            <a:pathLst>
              <a:path h="7614232" w="6576793">
                <a:moveTo>
                  <a:pt x="0" y="0"/>
                </a:moveTo>
                <a:lnTo>
                  <a:pt x="6576793" y="0"/>
                </a:lnTo>
                <a:lnTo>
                  <a:pt x="6576793" y="7614232"/>
                </a:lnTo>
                <a:lnTo>
                  <a:pt x="0" y="7614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126705">
            <a:off x="14707674" y="-577415"/>
            <a:ext cx="3288317" cy="3144454"/>
          </a:xfrm>
          <a:custGeom>
            <a:avLst/>
            <a:gdLst/>
            <a:ahLst/>
            <a:cxnLst/>
            <a:rect r="r" b="b" t="t" l="l"/>
            <a:pathLst>
              <a:path h="3144454" w="3288317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21326" y="1153858"/>
            <a:ext cx="876024" cy="71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0"/>
              </a:lnSpc>
            </a:pPr>
            <a:r>
              <a:rPr lang="en-US" sz="5000" b="true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15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DAGdGUbE4KE</dc:identifier>
  <dcterms:modified xsi:type="dcterms:W3CDTF">2011-08-01T06:04:30Z</dcterms:modified>
  <cp:revision>1</cp:revision>
  <dc:title>ECOCAMPUS</dc:title>
</cp:coreProperties>
</file>